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9" r:id="rId4"/>
    <p:sldId id="261" r:id="rId5"/>
    <p:sldId id="260" r:id="rId6"/>
    <p:sldId id="262" r:id="rId7"/>
    <p:sldId id="257" r:id="rId8"/>
    <p:sldId id="269" r:id="rId9"/>
    <p:sldId id="266" r:id="rId10"/>
    <p:sldId id="279" r:id="rId11"/>
    <p:sldId id="268" r:id="rId12"/>
    <p:sldId id="270" r:id="rId13"/>
    <p:sldId id="276" r:id="rId14"/>
    <p:sldId id="277" r:id="rId15"/>
    <p:sldId id="272" r:id="rId16"/>
    <p:sldId id="273" r:id="rId17"/>
    <p:sldId id="275" r:id="rId18"/>
    <p:sldId id="278" r:id="rId19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08BAFC6-161E-48AF-B26B-439AC73AF614}" type="datetimeFigureOut">
              <a:rPr lang="es-GT" smtClean="0"/>
              <a:t>10/04/2019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255111EE-36B5-438E-8C84-22DADFA833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32544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AFC6-161E-48AF-B26B-439AC73AF614}" type="datetimeFigureOut">
              <a:rPr lang="es-GT" smtClean="0"/>
              <a:t>10/04/2019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11EE-36B5-438E-8C84-22DADFA833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00315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08BAFC6-161E-48AF-B26B-439AC73AF614}" type="datetimeFigureOut">
              <a:rPr lang="es-GT" smtClean="0"/>
              <a:t>10/04/2019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55111EE-36B5-438E-8C84-22DADFA833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47456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08BAFC6-161E-48AF-B26B-439AC73AF614}" type="datetimeFigureOut">
              <a:rPr lang="es-GT" smtClean="0"/>
              <a:t>10/04/2019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55111EE-36B5-438E-8C84-22DADFA83367}" type="slidenum">
              <a:rPr lang="es-GT" smtClean="0"/>
              <a:t>‹Nº›</a:t>
            </a:fld>
            <a:endParaRPr lang="es-GT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4789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08BAFC6-161E-48AF-B26B-439AC73AF614}" type="datetimeFigureOut">
              <a:rPr lang="es-GT" smtClean="0"/>
              <a:t>10/04/2019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55111EE-36B5-438E-8C84-22DADFA833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84998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AFC6-161E-48AF-B26B-439AC73AF614}" type="datetimeFigureOut">
              <a:rPr lang="es-GT" smtClean="0"/>
              <a:t>10/04/2019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11EE-36B5-438E-8C84-22DADFA833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85097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AFC6-161E-48AF-B26B-439AC73AF614}" type="datetimeFigureOut">
              <a:rPr lang="es-GT" smtClean="0"/>
              <a:t>10/04/2019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11EE-36B5-438E-8C84-22DADFA833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44687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AFC6-161E-48AF-B26B-439AC73AF614}" type="datetimeFigureOut">
              <a:rPr lang="es-GT" smtClean="0"/>
              <a:t>10/04/2019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11EE-36B5-438E-8C84-22DADFA833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67089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08BAFC6-161E-48AF-B26B-439AC73AF614}" type="datetimeFigureOut">
              <a:rPr lang="es-GT" smtClean="0"/>
              <a:t>10/04/2019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55111EE-36B5-438E-8C84-22DADFA833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72839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AFC6-161E-48AF-B26B-439AC73AF614}" type="datetimeFigureOut">
              <a:rPr lang="es-GT" smtClean="0"/>
              <a:t>10/04/2019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11EE-36B5-438E-8C84-22DADFA833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71368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08BAFC6-161E-48AF-B26B-439AC73AF614}" type="datetimeFigureOut">
              <a:rPr lang="es-GT" smtClean="0"/>
              <a:t>10/04/2019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55111EE-36B5-438E-8C84-22DADFA833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042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AFC6-161E-48AF-B26B-439AC73AF614}" type="datetimeFigureOut">
              <a:rPr lang="es-GT" smtClean="0"/>
              <a:t>10/04/2019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11EE-36B5-438E-8C84-22DADFA833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11990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AFC6-161E-48AF-B26B-439AC73AF614}" type="datetimeFigureOut">
              <a:rPr lang="es-GT" smtClean="0"/>
              <a:t>10/04/2019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11EE-36B5-438E-8C84-22DADFA833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85925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AFC6-161E-48AF-B26B-439AC73AF614}" type="datetimeFigureOut">
              <a:rPr lang="es-GT" smtClean="0"/>
              <a:t>10/04/2019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11EE-36B5-438E-8C84-22DADFA833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67506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AFC6-161E-48AF-B26B-439AC73AF614}" type="datetimeFigureOut">
              <a:rPr lang="es-GT" smtClean="0"/>
              <a:t>10/04/2019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11EE-36B5-438E-8C84-22DADFA833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96991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AFC6-161E-48AF-B26B-439AC73AF614}" type="datetimeFigureOut">
              <a:rPr lang="es-GT" smtClean="0"/>
              <a:t>10/04/2019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11EE-36B5-438E-8C84-22DADFA833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92956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AFC6-161E-48AF-B26B-439AC73AF614}" type="datetimeFigureOut">
              <a:rPr lang="es-GT" smtClean="0"/>
              <a:t>10/04/2019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11EE-36B5-438E-8C84-22DADFA833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21967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BAFC6-161E-48AF-B26B-439AC73AF614}" type="datetimeFigureOut">
              <a:rPr lang="es-GT" smtClean="0"/>
              <a:t>10/04/2019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111EE-36B5-438E-8C84-22DADFA833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74533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323386"/>
            <a:ext cx="9448800" cy="2520175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Cooperativa Integral De Ahorro y Crédito </a:t>
            </a:r>
            <a:br>
              <a:rPr lang="es-ES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s-ES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COOPEILE R.L.</a:t>
            </a:r>
            <a:endParaRPr lang="es-GT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888" y="3044282"/>
            <a:ext cx="5252224" cy="344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882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 imagen puede contener: exterior y naturale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082" y="266352"/>
            <a:ext cx="8520074" cy="639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48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6498" y="764373"/>
            <a:ext cx="9699702" cy="4733178"/>
          </a:xfrm>
        </p:spPr>
        <p:txBody>
          <a:bodyPr>
            <a:noAutofit/>
          </a:bodyPr>
          <a:lstStyle/>
          <a:p>
            <a:pPr algn="ctr"/>
            <a:r>
              <a:rPr lang="es-ES" sz="7200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Capacitación y educación a nuevos asociados de </a:t>
            </a:r>
            <a:r>
              <a:rPr lang="es-ES" sz="7200" b="1" cap="none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coopeile</a:t>
            </a:r>
            <a:endParaRPr lang="es-GT" sz="7200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811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a imagen puede contener: 1 persona, de p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910" y="676081"/>
            <a:ext cx="7739490" cy="580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8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8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764372"/>
            <a:ext cx="8610600" cy="4499003"/>
          </a:xfrm>
        </p:spPr>
        <p:txBody>
          <a:bodyPr>
            <a:normAutofit/>
          </a:bodyPr>
          <a:lstStyle/>
          <a:p>
            <a:pPr algn="ctr"/>
            <a:r>
              <a:rPr lang="es-ES" sz="7200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Cooperantes  comité suizo </a:t>
            </a:r>
            <a:endParaRPr lang="es-GT" sz="7200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178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a imagen puede contener: 5 personas, personas sonrie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200" y="0"/>
            <a:ext cx="8598132" cy="666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28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a imagen puede contener: 3 personas, personas sentadas, tabla e inter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687" y="199443"/>
            <a:ext cx="9144000" cy="645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48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5014" y="2671231"/>
            <a:ext cx="8610600" cy="1293028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400" b="1" cap="none" dirty="0" smtClean="0">
                <a:ln/>
                <a:solidFill>
                  <a:schemeClr val="accent4"/>
                </a:solidFill>
              </a:rPr>
              <a:t>“POR EL MEJORAMIENTO SOCIAL Y ECONÓMICO DE SUS ASOCIADOS”</a:t>
            </a:r>
            <a:endParaRPr lang="es-GT" sz="4400" b="1" cap="none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2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77013" y="507895"/>
            <a:ext cx="7580971" cy="1293028"/>
          </a:xfrm>
        </p:spPr>
        <p:txBody>
          <a:bodyPr>
            <a:normAutofit/>
          </a:bodyPr>
          <a:lstStyle/>
          <a:p>
            <a:r>
              <a:rPr lang="es-ES" sz="5400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Socios Fundadores </a:t>
            </a:r>
            <a:endParaRPr lang="es-GT" sz="5400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502" y="1929161"/>
            <a:ext cx="7449015" cy="4705815"/>
          </a:xfrm>
        </p:spPr>
      </p:pic>
    </p:spTree>
    <p:extLst>
      <p:ext uri="{BB962C8B-B14F-4D97-AF65-F5344CB8AC3E}">
        <p14:creationId xmlns:p14="http://schemas.microsoft.com/office/powerpoint/2010/main" val="278129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25551" y="1803404"/>
            <a:ext cx="9448800" cy="2478663"/>
          </a:xfrm>
        </p:spPr>
        <p:txBody>
          <a:bodyPr>
            <a:noAutofit/>
          </a:bodyPr>
          <a:lstStyle/>
          <a:p>
            <a:pPr algn="ctr"/>
            <a:r>
              <a:rPr lang="es-ES" b="1" cap="none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Vii</a:t>
            </a:r>
            <a:r>
              <a:rPr lang="es-ES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ASAMBLEA GENERAL ORDINARIA OBLIGATORIA </a:t>
            </a:r>
            <a:endParaRPr lang="es-GT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229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094" y="535259"/>
            <a:ext cx="3857625" cy="61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7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993" y="835644"/>
            <a:ext cx="9801921" cy="551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9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06751" y="797827"/>
            <a:ext cx="8610600" cy="4811236"/>
          </a:xfrm>
        </p:spPr>
        <p:txBody>
          <a:bodyPr>
            <a:noAutofit/>
          </a:bodyPr>
          <a:lstStyle/>
          <a:p>
            <a:pPr algn="ctr"/>
            <a:r>
              <a:rPr lang="es-ES" sz="8000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Entrega de créditos </a:t>
            </a:r>
            <a:endParaRPr lang="es-GT" sz="8000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672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a imagen puede contener: 1 persona, sentado y exter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981" y="165991"/>
            <a:ext cx="8803732" cy="660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6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 imagen puede contener: 2 personas, personas senta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233" y="464208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80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 imagen puede contener: 3 personas, plan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160" y="372134"/>
            <a:ext cx="6858000" cy="693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74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81</TotalTime>
  <Words>38</Words>
  <Application>Microsoft Office PowerPoint</Application>
  <PresentationFormat>Panorámica</PresentationFormat>
  <Paragraphs>7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1" baseType="lpstr">
      <vt:lpstr>Arial</vt:lpstr>
      <vt:lpstr>Century Gothic</vt:lpstr>
      <vt:lpstr>Estela de condensación</vt:lpstr>
      <vt:lpstr>Cooperativa Integral De Ahorro y Crédito  COOPEILE R.L.</vt:lpstr>
      <vt:lpstr>Socios Fundadores </vt:lpstr>
      <vt:lpstr>Vii ASAMBLEA GENERAL ORDINARIA OBLIGATORIA </vt:lpstr>
      <vt:lpstr>Presentación de PowerPoint</vt:lpstr>
      <vt:lpstr>Presentación de PowerPoint</vt:lpstr>
      <vt:lpstr>Entrega de créditos </vt:lpstr>
      <vt:lpstr>Presentación de PowerPoint</vt:lpstr>
      <vt:lpstr>Presentación de PowerPoint</vt:lpstr>
      <vt:lpstr>Presentación de PowerPoint</vt:lpstr>
      <vt:lpstr>Presentación de PowerPoint</vt:lpstr>
      <vt:lpstr>Capacitación y educación a nuevos asociados de coopeile</vt:lpstr>
      <vt:lpstr>Presentación de PowerPoint</vt:lpstr>
      <vt:lpstr>Presentación de PowerPoint</vt:lpstr>
      <vt:lpstr>Presentación de PowerPoint</vt:lpstr>
      <vt:lpstr>Cooperantes  comité suizo </vt:lpstr>
      <vt:lpstr>Presentación de PowerPoint</vt:lpstr>
      <vt:lpstr>Presentación de PowerPoint</vt:lpstr>
      <vt:lpstr>“POR EL MEJORAMIENTO SOCIAL Y ECONÓMICO DE SUS ASOCIADOS”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Cooperativa Integral De Ahorro y Crédito  COOPEILE R.L.</dc:title>
  <dc:creator>DELL I3</dc:creator>
  <cp:lastModifiedBy>DELL I3</cp:lastModifiedBy>
  <cp:revision>9</cp:revision>
  <dcterms:created xsi:type="dcterms:W3CDTF">2019-04-10T15:28:46Z</dcterms:created>
  <dcterms:modified xsi:type="dcterms:W3CDTF">2019-04-10T16:57:23Z</dcterms:modified>
</cp:coreProperties>
</file>